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11F8CFB-BEC3-4D6B-8A20-A438CA0E86D8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0B53891-1FCD-4741-A4C3-2BBC0860C3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-03.ibm.com/press/us/en/pressrelease/43695.wss" TargetMode="External"/><Relationship Id="rId2" Type="http://schemas.openxmlformats.org/officeDocument/2006/relationships/hyperlink" Target="http://www.businessinsider.com/ibm-wins-big-contract-with-marriott-2015-2?IR=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Cloud Computing at the Hartford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1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loud </a:t>
            </a:r>
            <a:r>
              <a:rPr lang="en-US" dirty="0"/>
              <a:t>computing </a:t>
            </a:r>
            <a:r>
              <a:rPr lang="en-US" dirty="0" smtClean="0"/>
              <a:t>is the </a:t>
            </a:r>
            <a:r>
              <a:rPr lang="en-US" dirty="0"/>
              <a:t>practice of using a network of remote servers hosted on the Internet to store, manage, and process data, rather than a local server or a personal </a:t>
            </a:r>
            <a:r>
              <a:rPr lang="en-US" dirty="0" smtClean="0"/>
              <a:t>computer.</a:t>
            </a:r>
          </a:p>
          <a:p>
            <a:r>
              <a:rPr lang="en-US" dirty="0" smtClean="0"/>
              <a:t>In 2014, IBM announced a $500 million agreement with </a:t>
            </a:r>
            <a:r>
              <a:rPr lang="en-US" dirty="0"/>
              <a:t>the Hartford Financial Services </a:t>
            </a:r>
            <a:r>
              <a:rPr lang="en-US" dirty="0" smtClean="0"/>
              <a:t>Group to implement a new service model including a private cloud infrastructure (</a:t>
            </a:r>
            <a:r>
              <a:rPr lang="en-US" dirty="0" err="1" smtClean="0"/>
              <a:t>Bort</a:t>
            </a:r>
            <a:r>
              <a:rPr lang="en-US" dirty="0" smtClean="0"/>
              <a:t>, 2015)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0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It enhances an organizations competitive power in the market by increasing efficiency and reducing costs (</a:t>
            </a:r>
            <a:r>
              <a:rPr lang="en-US" dirty="0" err="1"/>
              <a:t>Monreal-Feil</a:t>
            </a:r>
            <a:r>
              <a:rPr lang="en-US" dirty="0"/>
              <a:t> &amp; Symington, </a:t>
            </a:r>
            <a:r>
              <a:rPr lang="en-US" dirty="0" err="1" smtClean="0"/>
              <a:t>n.d</a:t>
            </a:r>
            <a:r>
              <a:rPr lang="en-US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supports collaboration between the divisions and branches of a firm (Scale, 2009). The Hartford has 20 locations that benefit from this collaboration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enhances integration </a:t>
            </a:r>
            <a:r>
              <a:rPr lang="en-US" dirty="0"/>
              <a:t>and </a:t>
            </a:r>
            <a:r>
              <a:rPr lang="en-US" dirty="0" smtClean="0"/>
              <a:t>application of </a:t>
            </a:r>
            <a:r>
              <a:rPr lang="en-US" dirty="0"/>
              <a:t>mobile, social, analytics and Big Data technologies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Merits of Cloud Computing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17859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High initial costs that arise from setting up architecture, transferring data to cloud, and deployment of application. The Hartford spent $500 million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Data security and protection issues. The Hartford keeps large volumes of sensitive information that faces many threats from malicious attackers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Demerits of Cloud Computing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552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In conclusion, the merits outweigh the demerits and risks. Organizations should, therefore,  </a:t>
            </a:r>
            <a:r>
              <a:rPr lang="en-US" dirty="0"/>
              <a:t>invest in cloud services for their own </a:t>
            </a:r>
            <a:r>
              <a:rPr lang="en-US" dirty="0" smtClean="0"/>
              <a:t>benefit. </a:t>
            </a:r>
            <a:r>
              <a:rPr lang="en-US" dirty="0"/>
              <a:t>In fact, with the current trajectory of the advancements in technology, cloud services will be a necessity in the near future.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6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Bort</a:t>
            </a:r>
            <a:r>
              <a:rPr lang="en-US" dirty="0"/>
              <a:t>, J. (5 Feb 2015). IBM wins big Cloud contract with Marriott. </a:t>
            </a:r>
            <a:r>
              <a:rPr lang="en-US" i="1" dirty="0"/>
              <a:t>Business Insider</a:t>
            </a:r>
            <a:r>
              <a:rPr lang="en-US" dirty="0"/>
              <a:t>. Retrieved from </a:t>
            </a: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www.businessinsider.com/ibm-wins-big-contract-with-marriott-2015-2?IR=T</a:t>
            </a:r>
            <a:endParaRPr lang="en-US" dirty="0" smtClean="0"/>
          </a:p>
          <a:p>
            <a:r>
              <a:rPr lang="en-US" dirty="0" err="1" smtClean="0"/>
              <a:t>Monreal-Feil</a:t>
            </a:r>
            <a:r>
              <a:rPr lang="en-US" dirty="0"/>
              <a:t>, L. and Symington, M. (</a:t>
            </a:r>
            <a:r>
              <a:rPr lang="en-US" dirty="0" err="1"/>
              <a:t>n.d</a:t>
            </a:r>
            <a:r>
              <a:rPr lang="en-US" i="1" dirty="0" err="1"/>
              <a:t>.</a:t>
            </a:r>
            <a:r>
              <a:rPr lang="en-US" i="1" dirty="0"/>
              <a:t>)  The Hartford Signs Agreement with IBM to Move IT to the Cloud.</a:t>
            </a:r>
            <a:r>
              <a:rPr lang="en-US" dirty="0"/>
              <a:t> </a:t>
            </a:r>
            <a:r>
              <a:rPr lang="en-US" i="1" dirty="0"/>
              <a:t>IBM, News Room</a:t>
            </a:r>
            <a:r>
              <a:rPr lang="en-US" dirty="0"/>
              <a:t>. Retrieved from </a:t>
            </a:r>
            <a:r>
              <a:rPr lang="en-US" u="sng" dirty="0">
                <a:hlinkClick r:id="rId3"/>
              </a:rPr>
              <a:t>http://</a:t>
            </a:r>
            <a:r>
              <a:rPr lang="en-US" u="sng" dirty="0" smtClean="0">
                <a:hlinkClick r:id="rId3"/>
              </a:rPr>
              <a:t>www-03.ibm.com/press/us/en/pressrelease/43695.wss</a:t>
            </a:r>
            <a:endParaRPr lang="en-US" u="sng" dirty="0" smtClean="0"/>
          </a:p>
          <a:p>
            <a:r>
              <a:rPr lang="en-US" dirty="0"/>
              <a:t>Scale, M. S. E. (2009</a:t>
            </a:r>
            <a:r>
              <a:rPr lang="en-US" i="1" dirty="0"/>
              <a:t>). Cloud computing and collaboration.</a:t>
            </a:r>
            <a:r>
              <a:rPr lang="en-US" dirty="0"/>
              <a:t> </a:t>
            </a:r>
            <a:r>
              <a:rPr lang="en-US" i="1" dirty="0"/>
              <a:t>Library Hi Tech News</a:t>
            </a:r>
            <a:r>
              <a:rPr lang="en-US" dirty="0"/>
              <a:t>, </a:t>
            </a:r>
            <a:r>
              <a:rPr lang="en-US" i="1" dirty="0"/>
              <a:t>26</a:t>
            </a:r>
            <a:r>
              <a:rPr lang="en-US" dirty="0"/>
              <a:t>(9), 10-13.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5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/>
              <a:t>Thank You!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411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41</TotalTime>
  <Words>326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Hardcover</vt:lpstr>
      <vt:lpstr>Cloud Computing at the Hartford</vt:lpstr>
      <vt:lpstr>Introduction</vt:lpstr>
      <vt:lpstr>The Merits of Cloud Computing</vt:lpstr>
      <vt:lpstr>The Demerits of Cloud Computing</vt:lpstr>
      <vt:lpstr>Conclusion</vt:lpstr>
      <vt:lpstr>Sources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Computing at the Hartford</dc:title>
  <dc:creator>admin</dc:creator>
  <cp:lastModifiedBy>admin</cp:lastModifiedBy>
  <cp:revision>7</cp:revision>
  <dcterms:created xsi:type="dcterms:W3CDTF">2018-02-22T08:19:37Z</dcterms:created>
  <dcterms:modified xsi:type="dcterms:W3CDTF">2018-02-22T09:00:42Z</dcterms:modified>
</cp:coreProperties>
</file>